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78" autoAdjust="0"/>
    <p:restoredTop sz="86420" autoAdjust="0"/>
  </p:normalViewPr>
  <p:slideViewPr>
    <p:cSldViewPr>
      <p:cViewPr varScale="1">
        <p:scale>
          <a:sx n="64" d="100"/>
          <a:sy n="64" d="100"/>
        </p:scale>
        <p:origin x="-1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30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7F431-7261-4CE1-9C49-C25699015AB3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562C0-A853-4D5A-949F-735F0FFC4D6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635F-386F-4C21-85CF-AFB44921074A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B0FB-234A-4850-A357-B8196B505B5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635F-386F-4C21-85CF-AFB44921074A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B0FB-234A-4850-A357-B8196B505B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635F-386F-4C21-85CF-AFB44921074A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B0FB-234A-4850-A357-B8196B505B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635F-386F-4C21-85CF-AFB44921074A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B0FB-234A-4850-A357-B8196B505B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635F-386F-4C21-85CF-AFB44921074A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B0FB-234A-4850-A357-B8196B505B5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635F-386F-4C21-85CF-AFB44921074A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B0FB-234A-4850-A357-B8196B505B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635F-386F-4C21-85CF-AFB44921074A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B0FB-234A-4850-A357-B8196B505B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635F-386F-4C21-85CF-AFB44921074A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B0FB-234A-4850-A357-B8196B505B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635F-386F-4C21-85CF-AFB44921074A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B0FB-234A-4850-A357-B8196B505B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635F-386F-4C21-85CF-AFB44921074A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B0FB-234A-4850-A357-B8196B505B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635F-386F-4C21-85CF-AFB44921074A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EDB0FB-234A-4850-A357-B8196B505B5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1A1635F-386F-4C21-85CF-AFB44921074A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EDB0FB-234A-4850-A357-B8196B505B53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cratch.mit.ed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Those Powerful S’s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Streaming,</a:t>
            </a:r>
            <a:r>
              <a:rPr lang="en-US" baseline="0" dirty="0" smtClean="0"/>
              <a:t> Skype , Scratch, </a:t>
            </a:r>
            <a:r>
              <a:rPr lang="en-US" baseline="0" dirty="0" err="1" smtClean="0"/>
              <a:t>Smartboard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Upload movie and </a:t>
            </a:r>
            <a:r>
              <a:rPr lang="en-US" dirty="0" err="1" smtClean="0"/>
              <a:t>Filamentality</a:t>
            </a:r>
            <a:r>
              <a:rPr lang="en-US" dirty="0" smtClean="0"/>
              <a:t> to forums in BB</a:t>
            </a:r>
          </a:p>
          <a:p>
            <a:r>
              <a:rPr lang="en-US" dirty="0" smtClean="0"/>
              <a:t>Start writing first lesson for unit</a:t>
            </a:r>
          </a:p>
          <a:p>
            <a:r>
              <a:rPr lang="en-US" dirty="0" smtClean="0"/>
              <a:t>Lesson due next week posted to </a:t>
            </a:r>
            <a:r>
              <a:rPr lang="en-US" dirty="0" err="1" smtClean="0"/>
              <a:t>google</a:t>
            </a:r>
            <a:r>
              <a:rPr lang="en-US" dirty="0" smtClean="0"/>
              <a:t> docs.</a:t>
            </a:r>
          </a:p>
          <a:p>
            <a:r>
              <a:rPr lang="en-US" dirty="0" smtClean="0"/>
              <a:t>Complete Unit Plan</a:t>
            </a:r>
            <a:r>
              <a:rPr lang="en-US" baseline="0" dirty="0" smtClean="0"/>
              <a:t> due next week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Streaming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Discovery Streaming Treasure Hunt.</a:t>
            </a:r>
            <a:r>
              <a:rPr lang="en-US" baseline="0" dirty="0" smtClean="0"/>
              <a:t>  Go to the website use the following login info:</a:t>
            </a:r>
          </a:p>
          <a:p>
            <a:r>
              <a:rPr lang="en-US" baseline="0" dirty="0" smtClean="0"/>
              <a:t>Username: </a:t>
            </a:r>
            <a:r>
              <a:rPr lang="en-US" dirty="0" smtClean="0"/>
              <a:t>aurora.staff251</a:t>
            </a:r>
          </a:p>
          <a:p>
            <a:r>
              <a:rPr lang="en-US" dirty="0" smtClean="0"/>
              <a:t>Password: staff </a:t>
            </a:r>
          </a:p>
          <a:p>
            <a:r>
              <a:rPr lang="en-US" dirty="0" smtClean="0"/>
              <a:t>Find at least 5 different videos</a:t>
            </a:r>
            <a:r>
              <a:rPr lang="en-US" baseline="0" dirty="0" smtClean="0"/>
              <a:t> clips or images you could use with your unit.</a:t>
            </a:r>
          </a:p>
          <a:p>
            <a:r>
              <a:rPr lang="en-US" baseline="0" dirty="0" smtClean="0"/>
              <a:t>Create a Video Guide with 2-3 questions students could answer relate to each clip. Print it out.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http://scratch.mit.edu/</a:t>
            </a:r>
            <a:r>
              <a:rPr lang="en-US" dirty="0" smtClean="0"/>
              <a:t> </a:t>
            </a:r>
          </a:p>
          <a:p>
            <a:r>
              <a:rPr lang="en-US" dirty="0" smtClean="0"/>
              <a:t>Look</a:t>
            </a:r>
            <a:r>
              <a:rPr lang="en-US" baseline="0" dirty="0" smtClean="0"/>
              <a:t> through the Gallery</a:t>
            </a:r>
          </a:p>
          <a:p>
            <a:r>
              <a:rPr lang="en-US" baseline="0" dirty="0" smtClean="0"/>
              <a:t>Watch a few tutorials </a:t>
            </a:r>
          </a:p>
          <a:p>
            <a:r>
              <a:rPr lang="en-US" baseline="0" dirty="0" smtClean="0"/>
              <a:t>Create a Scratch project (this may or may not be related to your unit)</a:t>
            </a:r>
          </a:p>
          <a:p>
            <a:r>
              <a:rPr lang="en-US" baseline="0" dirty="0" smtClean="0"/>
              <a:t>Print it out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out Skype Resources (in our BB class folder for this week)</a:t>
            </a:r>
          </a:p>
          <a:p>
            <a:pPr lvl="1"/>
            <a:r>
              <a:rPr lang="en-US" dirty="0" smtClean="0"/>
              <a:t>Around the World with 80 Schools</a:t>
            </a:r>
          </a:p>
          <a:p>
            <a:pPr lvl="1"/>
            <a:r>
              <a:rPr lang="en-US" dirty="0" smtClean="0"/>
              <a:t>K12OnLine</a:t>
            </a:r>
            <a:r>
              <a:rPr lang="en-US" baseline="0" dirty="0" smtClean="0"/>
              <a:t> Presentation Videos</a:t>
            </a:r>
          </a:p>
          <a:p>
            <a:pPr lvl="1"/>
            <a:r>
              <a:rPr lang="en-US" baseline="0" dirty="0" err="1" smtClean="0"/>
              <a:t>Langwitches</a:t>
            </a:r>
            <a:endParaRPr lang="en-US" baseline="0" dirty="0" smtClean="0"/>
          </a:p>
          <a:p>
            <a:pPr lvl="1"/>
            <a:r>
              <a:rPr lang="en-US" baseline="0" dirty="0" smtClean="0"/>
              <a:t>Print out 2-3 pages of interesting ideas for how you could use </a:t>
            </a:r>
            <a:r>
              <a:rPr lang="en-US" baseline="0" dirty="0" err="1" smtClean="0"/>
              <a:t>skype</a:t>
            </a:r>
            <a:r>
              <a:rPr lang="en-US" baseline="0" dirty="0" smtClean="0"/>
              <a:t> in your classroom (may or may not be related to your unit).</a:t>
            </a:r>
          </a:p>
          <a:p>
            <a:pPr lvl="1"/>
            <a:r>
              <a:rPr lang="en-US" baseline="0" dirty="0" smtClean="0"/>
              <a:t>Participate in one </a:t>
            </a:r>
            <a:r>
              <a:rPr lang="en-US" baseline="0" dirty="0" err="1" smtClean="0"/>
              <a:t>skype</a:t>
            </a:r>
            <a:r>
              <a:rPr lang="en-US" baseline="0" dirty="0" smtClean="0"/>
              <a:t> phone call during class.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</a:t>
            </a:r>
            <a:r>
              <a:rPr lang="en-US" baseline="0" dirty="0" smtClean="0"/>
              <a:t> Conferencing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out the Video Conferencing </a:t>
            </a:r>
            <a:r>
              <a:rPr lang="en-US" dirty="0" err="1" smtClean="0"/>
              <a:t>Resouces</a:t>
            </a:r>
            <a:r>
              <a:rPr lang="en-US" dirty="0" smtClean="0"/>
              <a:t> (in our BB class folder for this week)</a:t>
            </a:r>
          </a:p>
          <a:p>
            <a:r>
              <a:rPr lang="en-US" dirty="0" smtClean="0"/>
              <a:t>Create</a:t>
            </a:r>
            <a:r>
              <a:rPr lang="en-US" baseline="0" dirty="0" smtClean="0"/>
              <a:t> a CAP space (print out a project you might be interested in for your future classroom)</a:t>
            </a:r>
          </a:p>
          <a:p>
            <a:r>
              <a:rPr lang="en-US" baseline="0" dirty="0" smtClean="0"/>
              <a:t>Check out Read Around the Planet Website (print out information)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Smartboard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at least 3 games you could play with students related to your unit.  </a:t>
            </a:r>
          </a:p>
          <a:p>
            <a:r>
              <a:rPr lang="en-US" dirty="0" smtClean="0"/>
              <a:t>Create</a:t>
            </a:r>
            <a:r>
              <a:rPr lang="en-US" baseline="0" dirty="0" smtClean="0"/>
              <a:t> a hotlist on </a:t>
            </a:r>
            <a:r>
              <a:rPr lang="en-US" baseline="0" dirty="0" err="1" smtClean="0"/>
              <a:t>Filamentality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Print out </a:t>
            </a:r>
            <a:r>
              <a:rPr lang="en-US" baseline="0" dirty="0" err="1" smtClean="0"/>
              <a:t>Filamenatlity</a:t>
            </a:r>
            <a:endParaRPr lang="en-US" baseline="0" dirty="0" smtClean="0"/>
          </a:p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Hand in all Print Outs as a Packet</a:t>
            </a:r>
            <a:endParaRPr lang="en-US" sz="3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</TotalTime>
  <Words>274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Those Powerful S’s</vt:lpstr>
      <vt:lpstr>Lesson Planning</vt:lpstr>
      <vt:lpstr>Streaming </vt:lpstr>
      <vt:lpstr>Scratch</vt:lpstr>
      <vt:lpstr>Skype</vt:lpstr>
      <vt:lpstr>Video Conferencing</vt:lpstr>
      <vt:lpstr>Smartboard</vt:lpstr>
    </vt:vector>
  </TitlesOfParts>
  <Company>Baker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Those Powerful S’s</dc:title>
  <dc:creator>Default</dc:creator>
  <cp:lastModifiedBy>Default</cp:lastModifiedBy>
  <cp:revision>3</cp:revision>
  <dcterms:created xsi:type="dcterms:W3CDTF">2011-05-07T11:36:07Z</dcterms:created>
  <dcterms:modified xsi:type="dcterms:W3CDTF">2011-05-07T11:58:39Z</dcterms:modified>
</cp:coreProperties>
</file>